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9" r:id="rId2"/>
    <p:sldId id="262" r:id="rId3"/>
    <p:sldId id="264" r:id="rId4"/>
    <p:sldId id="263" r:id="rId5"/>
  </p:sldIdLst>
  <p:sldSz cx="6858000" cy="9144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441" autoAdjust="0"/>
  </p:normalViewPr>
  <p:slideViewPr>
    <p:cSldViewPr>
      <p:cViewPr varScale="1">
        <p:scale>
          <a:sx n="52" d="100"/>
          <a:sy n="52" d="100"/>
        </p:scale>
        <p:origin x="2292" y="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506DAD-2341-4CAB-BDE2-5733DB1460F7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050AD-7393-4FF9-BDF4-92BB3F3AAF8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3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41735" y="3875621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2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2902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3483771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681289" y="364070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44216" y="6400801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344216" y="7156452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7100A-A7E4-4583-A528-D799BAD3843D}" type="datetimeFigureOut">
              <a:rPr lang="fr-FR" smtClean="0"/>
              <a:pPr/>
              <a:t>28/01/2022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4914900" y="8475137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tilisateur\Documents\IMG_20200816_0001.jpg"/>
          <p:cNvPicPr>
            <a:picLocks noChangeAspect="1" noChangeArrowheads="1"/>
          </p:cNvPicPr>
          <p:nvPr/>
        </p:nvPicPr>
        <p:blipFill>
          <a:blip r:embed="rId2" cstate="print"/>
          <a:srcRect l="2789" t="4155" r="40743" b="39213"/>
          <a:stretch>
            <a:fillRect/>
          </a:stretch>
        </p:blipFill>
        <p:spPr bwMode="auto">
          <a:xfrm>
            <a:off x="0" y="158280"/>
            <a:ext cx="6858000" cy="898572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Utilisateur\Documents\IMG_20200816_0002.jpg"/>
          <p:cNvPicPr>
            <a:picLocks noChangeAspect="1" noChangeArrowheads="1"/>
          </p:cNvPicPr>
          <p:nvPr/>
        </p:nvPicPr>
        <p:blipFill>
          <a:blip r:embed="rId2" cstate="print"/>
          <a:srcRect l="2789" t="4829" r="39817" b="39213"/>
          <a:stretch>
            <a:fillRect/>
          </a:stretch>
        </p:blipFill>
        <p:spPr bwMode="auto">
          <a:xfrm>
            <a:off x="0" y="215663"/>
            <a:ext cx="6669360" cy="892833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Utilisateur\Documents\IMG_20200816_0003.jpg"/>
          <p:cNvPicPr>
            <a:picLocks noChangeAspect="1" noChangeArrowheads="1"/>
          </p:cNvPicPr>
          <p:nvPr/>
        </p:nvPicPr>
        <p:blipFill>
          <a:blip r:embed="rId2" cstate="print"/>
          <a:srcRect l="1864" t="7194" r="40743" b="35168"/>
          <a:stretch>
            <a:fillRect/>
          </a:stretch>
        </p:blipFill>
        <p:spPr bwMode="auto">
          <a:xfrm>
            <a:off x="0" y="-52504"/>
            <a:ext cx="6858000" cy="919650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Utilisateur\Documents\IMG_20200816_0004.jpg"/>
          <p:cNvPicPr>
            <a:picLocks noChangeAspect="1" noChangeArrowheads="1"/>
          </p:cNvPicPr>
          <p:nvPr/>
        </p:nvPicPr>
        <p:blipFill>
          <a:blip r:embed="rId2" cstate="print"/>
          <a:srcRect l="3715" t="4155" r="40743" b="40561"/>
          <a:stretch>
            <a:fillRect/>
          </a:stretch>
        </p:blipFill>
        <p:spPr bwMode="auto">
          <a:xfrm>
            <a:off x="0" y="226030"/>
            <a:ext cx="6858000" cy="89179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0</Words>
  <Application>Microsoft Office PowerPoint</Application>
  <PresentationFormat>Affichage à l'écran (4:3)</PresentationFormat>
  <Paragraphs>0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7" baseType="lpstr">
      <vt:lpstr>Arial</vt:lpstr>
      <vt:lpstr>Calibri</vt:lpstr>
      <vt:lpstr>Thème Office</vt:lpstr>
      <vt:lpstr>Présentation PowerPoint</vt:lpstr>
      <vt:lpstr>Présentation PowerPoint</vt:lpstr>
      <vt:lpstr>Présentation PowerPoint</vt:lpstr>
      <vt:lpstr>Présentation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BTS TERTAIRES TRONC COMMUN</dc:title>
  <dc:creator>HP</dc:creator>
  <cp:lastModifiedBy>RODAMEL Anita</cp:lastModifiedBy>
  <cp:revision>66</cp:revision>
  <dcterms:created xsi:type="dcterms:W3CDTF">2019-11-03T06:12:26Z</dcterms:created>
  <dcterms:modified xsi:type="dcterms:W3CDTF">2022-01-28T12:17:46Z</dcterms:modified>
</cp:coreProperties>
</file>

<file path=docProps/thumbnail.jpeg>
</file>